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5DCFD-A1DA-4BDC-9D00-B64B6D9D2A75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3CC4E-699B-4BDD-887C-51D54B93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58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732C-20A7-4D56-B679-0BC64ED655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6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30D3-DDAE-406B-82C3-91241AC4D9C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7079-AB29-4F02-A14E-0195492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9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30D3-DDAE-406B-82C3-91241AC4D9C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7079-AB29-4F02-A14E-0195492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8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30D3-DDAE-406B-82C3-91241AC4D9C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7079-AB29-4F02-A14E-0195492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0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30D3-DDAE-406B-82C3-91241AC4D9C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7079-AB29-4F02-A14E-0195492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30D3-DDAE-406B-82C3-91241AC4D9C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7079-AB29-4F02-A14E-0195492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0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30D3-DDAE-406B-82C3-91241AC4D9C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7079-AB29-4F02-A14E-0195492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8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30D3-DDAE-406B-82C3-91241AC4D9C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7079-AB29-4F02-A14E-0195492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9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30D3-DDAE-406B-82C3-91241AC4D9C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7079-AB29-4F02-A14E-0195492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3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30D3-DDAE-406B-82C3-91241AC4D9C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7079-AB29-4F02-A14E-0195492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5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30D3-DDAE-406B-82C3-91241AC4D9C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7079-AB29-4F02-A14E-0195492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0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530D3-DDAE-406B-82C3-91241AC4D9C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7079-AB29-4F02-A14E-0195492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9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530D3-DDAE-406B-82C3-91241AC4D9C7}" type="datetimeFigureOut">
              <a:rPr lang="en-US" smtClean="0"/>
              <a:t>7/2/2013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97079-AB29-4F02-A14E-0195492B8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5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moran\Desktop\Proteus\Proteus_BirdsEy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1" y="1113632"/>
            <a:ext cx="3525838" cy="252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68000"/>
                    </a:srgbClr>
                  </a:outerShdw>
                </a:effectLst>
              </a:rPr>
              <a:t>Proven Capabilities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95800" y="3581400"/>
            <a:ext cx="4419599" cy="3149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200" b="1" dirty="0"/>
              <a:t>Certification</a:t>
            </a:r>
          </a:p>
          <a:p>
            <a:r>
              <a:rPr lang="en-US" sz="2200" dirty="0"/>
              <a:t>Experimental – R&amp;D</a:t>
            </a:r>
          </a:p>
          <a:p>
            <a:r>
              <a:rPr lang="en-US" sz="2200" dirty="0"/>
              <a:t>Maintenance &amp;: Scaled Composites</a:t>
            </a:r>
          </a:p>
          <a:p>
            <a:pPr marL="0" indent="0">
              <a:buNone/>
            </a:pPr>
            <a:r>
              <a:rPr lang="en-US" sz="2200" b="1" dirty="0"/>
              <a:t>Weights: </a:t>
            </a:r>
            <a:endParaRPr lang="en-US" sz="2200" dirty="0"/>
          </a:p>
          <a:p>
            <a:r>
              <a:rPr lang="en-US" sz="2200" dirty="0"/>
              <a:t>Gross weight: 14,200 </a:t>
            </a:r>
            <a:r>
              <a:rPr lang="en-US" sz="2200" dirty="0" err="1"/>
              <a:t>lbs</a:t>
            </a:r>
            <a:r>
              <a:rPr lang="en-US" sz="2200" dirty="0"/>
              <a:t> </a:t>
            </a:r>
          </a:p>
          <a:p>
            <a:r>
              <a:rPr lang="en-US" sz="2200" dirty="0"/>
              <a:t>Empty weight: 6910 </a:t>
            </a:r>
            <a:r>
              <a:rPr lang="en-US" sz="2200" dirty="0" err="1"/>
              <a:t>lbs</a:t>
            </a:r>
            <a:endParaRPr lang="en-US" sz="2200" dirty="0"/>
          </a:p>
          <a:p>
            <a:r>
              <a:rPr lang="en-US" sz="2200" dirty="0"/>
              <a:t>Fuel weight (max. possible w/o bladder): 5911 </a:t>
            </a:r>
            <a:r>
              <a:rPr lang="en-US" sz="2200" dirty="0" err="1"/>
              <a:t>lbs</a:t>
            </a:r>
            <a:endParaRPr lang="en-US" sz="2200" dirty="0"/>
          </a:p>
          <a:p>
            <a:r>
              <a:rPr lang="en-US" sz="2200" dirty="0"/>
              <a:t>Max landing weight: 12,500 </a:t>
            </a:r>
            <a:r>
              <a:rPr lang="en-US" sz="2200" dirty="0" err="1"/>
              <a:t>lbs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Flight Envelope:</a:t>
            </a:r>
          </a:p>
          <a:p>
            <a:r>
              <a:rPr lang="en-US" sz="2200" dirty="0"/>
              <a:t>Part 23 G loading: +3.2 &amp; -1.8</a:t>
            </a:r>
          </a:p>
          <a:p>
            <a:r>
              <a:rPr lang="en-US" sz="2200" dirty="0" err="1"/>
              <a:t>Vmo</a:t>
            </a:r>
            <a:r>
              <a:rPr lang="en-US" sz="2200" dirty="0"/>
              <a:t>=160 &lt;43kft  </a:t>
            </a:r>
            <a:r>
              <a:rPr lang="en-US" sz="2200" dirty="0" err="1"/>
              <a:t>Mmo</a:t>
            </a:r>
            <a:r>
              <a:rPr lang="en-US" sz="2200" dirty="0"/>
              <a:t> = </a:t>
            </a:r>
            <a:r>
              <a:rPr lang="en-US" sz="2200" dirty="0" smtClean="0"/>
              <a:t>0.6 Ma</a:t>
            </a:r>
            <a:endParaRPr lang="en-US" sz="2200" dirty="0"/>
          </a:p>
          <a:p>
            <a:r>
              <a:rPr lang="en-US" sz="2200" dirty="0"/>
              <a:t>Cruise: 125-140kias or 300ktas</a:t>
            </a:r>
          </a:p>
          <a:p>
            <a:r>
              <a:rPr lang="en-US" sz="2200" dirty="0"/>
              <a:t>Maximum Demonstrated Altitude: 63,245 </a:t>
            </a:r>
            <a:r>
              <a:rPr lang="en-US" sz="2200" dirty="0" err="1"/>
              <a:t>ft</a:t>
            </a:r>
            <a:r>
              <a:rPr lang="en-US" sz="2200" dirty="0"/>
              <a:t> </a:t>
            </a:r>
          </a:p>
          <a:p>
            <a:r>
              <a:rPr lang="en-US" sz="2200" dirty="0"/>
              <a:t>Service Ceiling w/ </a:t>
            </a:r>
            <a:r>
              <a:rPr lang="en-US" sz="2200" dirty="0" err="1"/>
              <a:t>2200lb</a:t>
            </a:r>
            <a:r>
              <a:rPr lang="en-US" sz="2200" dirty="0"/>
              <a:t> payload: 56,000 </a:t>
            </a:r>
            <a:r>
              <a:rPr lang="en-US" sz="2200" dirty="0" err="1"/>
              <a:t>ft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Range: </a:t>
            </a:r>
            <a:r>
              <a:rPr lang="en-US" sz="2200" dirty="0"/>
              <a:t>3125nm (Bangor to Paris)</a:t>
            </a:r>
          </a:p>
          <a:p>
            <a:pPr marL="0" indent="0">
              <a:buNone/>
            </a:pPr>
            <a:r>
              <a:rPr lang="en-US" sz="2200" b="1" dirty="0"/>
              <a:t>Demo Max Duration: </a:t>
            </a:r>
            <a:r>
              <a:rPr lang="en-US" sz="2200" dirty="0"/>
              <a:t>12.2 hours</a:t>
            </a:r>
          </a:p>
          <a:p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0" r="3132" b="3947"/>
          <a:stretch/>
        </p:blipFill>
        <p:spPr bwMode="auto">
          <a:xfrm>
            <a:off x="4553683" y="1289233"/>
            <a:ext cx="3828317" cy="212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kmoran\Desktop\Proteus\Proteus Fo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800"/>
            <a:ext cx="556406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moran\Desktop\Proteus\Proteus_Side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3221038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moran\Desktop\Proteus\Proteus_FrontView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48882"/>
            <a:ext cx="3989388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8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Proven Capabilities</vt:lpstr>
    </vt:vector>
  </TitlesOfParts>
  <Company>Scaled Composites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Proven Capabilities</dc:title>
  <dc:creator>Ben Harvey</dc:creator>
  <cp:lastModifiedBy>Ben Harvey</cp:lastModifiedBy>
  <cp:revision>1</cp:revision>
  <dcterms:created xsi:type="dcterms:W3CDTF">2013-07-02T15:17:06Z</dcterms:created>
  <dcterms:modified xsi:type="dcterms:W3CDTF">2013-07-02T15:19:11Z</dcterms:modified>
</cp:coreProperties>
</file>